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256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cardo Collu" userId="761e4efbbcdfee73" providerId="LiveId" clId="{135E6468-6D14-4F63-99ED-8B154C3653DC}"/>
    <pc:docChg chg="undo custSel delSld modSld">
      <pc:chgData name="Riccardo Collu" userId="761e4efbbcdfee73" providerId="LiveId" clId="{135E6468-6D14-4F63-99ED-8B154C3653DC}" dt="2026-09-14T13:47:06.755" v="6" actId="47"/>
      <pc:docMkLst>
        <pc:docMk/>
      </pc:docMkLst>
      <pc:sldChg chg="modSp mod">
        <pc:chgData name="Riccardo Collu" userId="761e4efbbcdfee73" providerId="LiveId" clId="{135E6468-6D14-4F63-99ED-8B154C3653DC}" dt="2026-09-14T13:46:32.378" v="2" actId="20577"/>
        <pc:sldMkLst>
          <pc:docMk/>
          <pc:sldMk cId="0" sldId="256"/>
        </pc:sldMkLst>
        <pc:spChg chg="mod">
          <ac:chgData name="Riccardo Collu" userId="761e4efbbcdfee73" providerId="LiveId" clId="{135E6468-6D14-4F63-99ED-8B154C3653DC}" dt="2026-09-14T13:46:32.378" v="2" actId="20577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Riccardo Collu" userId="761e4efbbcdfee73" providerId="LiveId" clId="{135E6468-6D14-4F63-99ED-8B154C3653DC}" dt="2026-09-14T13:46:41.421" v="3" actId="20577"/>
        <pc:sldMkLst>
          <pc:docMk/>
          <pc:sldMk cId="0" sldId="257"/>
        </pc:sldMkLst>
        <pc:spChg chg="mod">
          <ac:chgData name="Riccardo Collu" userId="761e4efbbcdfee73" providerId="LiveId" clId="{135E6468-6D14-4F63-99ED-8B154C3653DC}" dt="2026-09-14T13:46:41.421" v="3" actId="20577"/>
          <ac:spMkLst>
            <pc:docMk/>
            <pc:sldMk cId="0" sldId="257"/>
            <ac:spMk id="3" creationId="{00000000-0000-0000-0000-000000000000}"/>
          </ac:spMkLst>
        </pc:spChg>
      </pc:sldChg>
      <pc:sldChg chg="delSp del mod">
        <pc:chgData name="Riccardo Collu" userId="761e4efbbcdfee73" providerId="LiveId" clId="{135E6468-6D14-4F63-99ED-8B154C3653DC}" dt="2026-09-14T13:47:06.755" v="6" actId="47"/>
        <pc:sldMkLst>
          <pc:docMk/>
          <pc:sldMk cId="0" sldId="258"/>
        </pc:sldMkLst>
        <pc:spChg chg="del">
          <ac:chgData name="Riccardo Collu" userId="761e4efbbcdfee73" providerId="LiveId" clId="{135E6468-6D14-4F63-99ED-8B154C3653DC}" dt="2026-09-14T13:46:59.964" v="4" actId="478"/>
          <ac:spMkLst>
            <pc:docMk/>
            <pc:sldMk cId="0" sldId="258"/>
            <ac:spMk id="3" creationId="{00000000-0000-0000-0000-000000000000}"/>
          </ac:spMkLst>
        </pc:spChg>
        <pc:spChg chg="del">
          <ac:chgData name="Riccardo Collu" userId="761e4efbbcdfee73" providerId="LiveId" clId="{135E6468-6D14-4F63-99ED-8B154C3653DC}" dt="2026-09-14T13:47:02.166" v="5" actId="478"/>
          <ac:spMkLst>
            <pc:docMk/>
            <pc:sldMk cId="0" sldId="258"/>
            <ac:spMk id="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340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layout. Also use it for the closing / thank-you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layout. Duplicate this slide for each new content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FE_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FE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77240" y="2587752"/>
            <a:ext cx="1063447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Title Goes Here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1051560" y="4270248"/>
            <a:ext cx="100584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Author, Second Author, Third Author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50749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A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Department, University, City, Country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6576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Title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60120"/>
            <a:ext cx="108813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this text with your content.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Widescreen</PresentationFormat>
  <Paragraphs>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IEEE CAFE 2026 — slide template</dc:title>
  <dc:subject>PptxGenJS Presentation</dc:subject>
  <dc:creator>IEEE CAFE 2026</dc:creator>
  <cp:lastModifiedBy>Riccardo Collu</cp:lastModifiedBy>
  <cp:revision>1</cp:revision>
  <dcterms:created xsi:type="dcterms:W3CDTF">2026-09-14T13:44:53Z</dcterms:created>
  <dcterms:modified xsi:type="dcterms:W3CDTF">2026-09-14T13:47:10Z</dcterms:modified>
</cp:coreProperties>
</file>