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25452388" cy="35999738"/>
  <p:notesSz cx="35999738" cy="254523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C07C"/>
    <a:srgbClr val="F154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2EA3BE-720C-4893-BE16-33F17FE212AA}" v="43" dt="2026-09-14T20:43:27.4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80523" autoAdjust="0"/>
  </p:normalViewPr>
  <p:slideViewPr>
    <p:cSldViewPr snapToGrid="0" snapToObjects="1">
      <p:cViewPr varScale="1">
        <p:scale>
          <a:sx n="12" d="100"/>
          <a:sy n="12" d="100"/>
        </p:scale>
        <p:origin x="2170" y="1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22" d="100"/>
          <a:sy n="22" d="100"/>
        </p:scale>
        <p:origin x="2102" y="115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cardo Collu" userId="761e4efbbcdfee73" providerId="LiveId" clId="{135E6468-6D14-4F63-99ED-8B154C3653DC}"/>
    <pc:docChg chg="undo custSel modSld">
      <pc:chgData name="Riccardo Collu" userId="761e4efbbcdfee73" providerId="LiveId" clId="{135E6468-6D14-4F63-99ED-8B154C3653DC}" dt="2026-09-14T20:43:27.453" v="164"/>
      <pc:docMkLst>
        <pc:docMk/>
      </pc:docMkLst>
      <pc:sldChg chg="addSp delSp modSp mod setBg modNotesTx">
        <pc:chgData name="Riccardo Collu" userId="761e4efbbcdfee73" providerId="LiveId" clId="{135E6468-6D14-4F63-99ED-8B154C3653DC}" dt="2026-09-14T20:43:27.453" v="164"/>
        <pc:sldMkLst>
          <pc:docMk/>
          <pc:sldMk cId="0" sldId="256"/>
        </pc:sldMkLst>
        <pc:spChg chg="mod">
          <ac:chgData name="Riccardo Collu" userId="761e4efbbcdfee73" providerId="LiveId" clId="{135E6468-6D14-4F63-99ED-8B154C3653DC}" dt="2026-09-14T13:18:30.616" v="87" actId="403"/>
          <ac:spMkLst>
            <pc:docMk/>
            <pc:sldMk cId="0" sldId="256"/>
            <ac:spMk id="2" creationId="{00000000-0000-0000-0000-000000000000}"/>
          </ac:spMkLst>
        </pc:spChg>
        <pc:spChg chg="mod">
          <ac:chgData name="Riccardo Collu" userId="761e4efbbcdfee73" providerId="LiveId" clId="{135E6468-6D14-4F63-99ED-8B154C3653DC}" dt="2026-09-14T17:49:13.251" v="145" actId="1035"/>
          <ac:spMkLst>
            <pc:docMk/>
            <pc:sldMk cId="0" sldId="256"/>
            <ac:spMk id="3" creationId="{00000000-0000-0000-0000-000000000000}"/>
          </ac:spMkLst>
        </pc:spChg>
        <pc:spChg chg="mod">
          <ac:chgData name="Riccardo Collu" userId="761e4efbbcdfee73" providerId="LiveId" clId="{135E6468-6D14-4F63-99ED-8B154C3653DC}" dt="2026-09-14T17:49:13.251" v="145" actId="1035"/>
          <ac:spMkLst>
            <pc:docMk/>
            <pc:sldMk cId="0" sldId="256"/>
            <ac:spMk id="4" creationId="{00000000-0000-0000-0000-000000000000}"/>
          </ac:spMkLst>
        </pc:spChg>
        <pc:spChg chg="del mod">
          <ac:chgData name="Riccardo Collu" userId="761e4efbbcdfee73" providerId="LiveId" clId="{135E6468-6D14-4F63-99ED-8B154C3653DC}" dt="2026-09-14T13:13:43.758" v="42" actId="478"/>
          <ac:spMkLst>
            <pc:docMk/>
            <pc:sldMk cId="0" sldId="256"/>
            <ac:spMk id="5" creationId="{00000000-0000-0000-0000-000000000000}"/>
          </ac:spMkLst>
        </pc:spChg>
        <pc:spChg chg="del mod">
          <ac:chgData name="Riccardo Collu" userId="761e4efbbcdfee73" providerId="LiveId" clId="{135E6468-6D14-4F63-99ED-8B154C3653DC}" dt="2026-09-14T13:14:50.290" v="55" actId="478"/>
          <ac:spMkLst>
            <pc:docMk/>
            <pc:sldMk cId="0" sldId="256"/>
            <ac:spMk id="6" creationId="{00000000-0000-0000-0000-000000000000}"/>
          </ac:spMkLst>
        </pc:spChg>
        <pc:spChg chg="del mod">
          <ac:chgData name="Riccardo Collu" userId="761e4efbbcdfee73" providerId="LiveId" clId="{135E6468-6D14-4F63-99ED-8B154C3653DC}" dt="2026-09-14T13:14:31.499" v="52" actId="478"/>
          <ac:spMkLst>
            <pc:docMk/>
            <pc:sldMk cId="0" sldId="256"/>
            <ac:spMk id="7" creationId="{00000000-0000-0000-0000-000000000000}"/>
          </ac:spMkLst>
        </pc:spChg>
        <pc:spChg chg="add del mod">
          <ac:chgData name="Riccardo Collu" userId="761e4efbbcdfee73" providerId="LiveId" clId="{135E6468-6D14-4F63-99ED-8B154C3653DC}" dt="2026-09-14T13:14:30.268" v="51" actId="478"/>
          <ac:spMkLst>
            <pc:docMk/>
            <pc:sldMk cId="0" sldId="256"/>
            <ac:spMk id="9" creationId="{945F7B28-69F6-16E1-A5E3-04054D5FA4CF}"/>
          </ac:spMkLst>
        </pc:spChg>
        <pc:spChg chg="add del mod">
          <ac:chgData name="Riccardo Collu" userId="761e4efbbcdfee73" providerId="LiveId" clId="{135E6468-6D14-4F63-99ED-8B154C3653DC}" dt="2026-09-14T13:14:28.858" v="50" actId="478"/>
          <ac:spMkLst>
            <pc:docMk/>
            <pc:sldMk cId="0" sldId="256"/>
            <ac:spMk id="11" creationId="{4D04251E-320B-6469-E0CB-A15D5843E782}"/>
          </ac:spMkLst>
        </pc:spChg>
        <pc:spChg chg="add del mod">
          <ac:chgData name="Riccardo Collu" userId="761e4efbbcdfee73" providerId="LiveId" clId="{135E6468-6D14-4F63-99ED-8B154C3653DC}" dt="2026-09-14T17:47:15.706" v="93" actId="478"/>
          <ac:spMkLst>
            <pc:docMk/>
            <pc:sldMk cId="0" sldId="256"/>
            <ac:spMk id="13" creationId="{F19B7A78-AA6C-337B-347A-7C5992CCA0EE}"/>
          </ac:spMkLst>
        </pc:spChg>
        <pc:spChg chg="add del mod">
          <ac:chgData name="Riccardo Collu" userId="761e4efbbcdfee73" providerId="LiveId" clId="{135E6468-6D14-4F63-99ED-8B154C3653DC}" dt="2026-09-14T17:47:12.554" v="92" actId="478"/>
          <ac:spMkLst>
            <pc:docMk/>
            <pc:sldMk cId="0" sldId="256"/>
            <ac:spMk id="15" creationId="{C33507D4-AC0D-928A-A322-9A1F330868E1}"/>
          </ac:spMkLst>
        </pc:spChg>
        <pc:spChg chg="add del mod">
          <ac:chgData name="Riccardo Collu" userId="761e4efbbcdfee73" providerId="LiveId" clId="{135E6468-6D14-4F63-99ED-8B154C3653DC}" dt="2026-09-14T13:17:44.426" v="83" actId="478"/>
          <ac:spMkLst>
            <pc:docMk/>
            <pc:sldMk cId="0" sldId="256"/>
            <ac:spMk id="17" creationId="{A03D2F32-9FF2-9D6C-21AA-2475D9F2B6B8}"/>
          </ac:spMkLst>
        </pc:spChg>
        <pc:spChg chg="add mod">
          <ac:chgData name="Riccardo Collu" userId="761e4efbbcdfee73" providerId="LiveId" clId="{135E6468-6D14-4F63-99ED-8B154C3653DC}" dt="2026-09-14T17:49:25.105" v="146" actId="404"/>
          <ac:spMkLst>
            <pc:docMk/>
            <pc:sldMk cId="0" sldId="256"/>
            <ac:spMk id="19" creationId="{C2579055-DD92-1DB9-AF1B-394D0D48336A}"/>
          </ac:spMkLst>
        </pc:spChg>
        <pc:spChg chg="add del mod">
          <ac:chgData name="Riccardo Collu" userId="761e4efbbcdfee73" providerId="LiveId" clId="{135E6468-6D14-4F63-99ED-8B154C3653DC}" dt="2026-09-14T17:48:10.946" v="124" actId="478"/>
          <ac:spMkLst>
            <pc:docMk/>
            <pc:sldMk cId="0" sldId="256"/>
            <ac:spMk id="21" creationId="{06481C1F-2ECC-A357-0239-8CECA2F4ABA0}"/>
          </ac:spMkLst>
        </pc:spChg>
        <pc:spChg chg="add del mod">
          <ac:chgData name="Riccardo Collu" userId="761e4efbbcdfee73" providerId="LiveId" clId="{135E6468-6D14-4F63-99ED-8B154C3653DC}" dt="2026-09-14T17:48:01.338" v="121" actId="478"/>
          <ac:spMkLst>
            <pc:docMk/>
            <pc:sldMk cId="0" sldId="256"/>
            <ac:spMk id="23" creationId="{A3128A5D-BB55-07D5-3C03-07517E4636BC}"/>
          </ac:spMkLst>
        </pc:spChg>
        <pc:spChg chg="add del mod">
          <ac:chgData name="Riccardo Collu" userId="761e4efbbcdfee73" providerId="LiveId" clId="{135E6468-6D14-4F63-99ED-8B154C3653DC}" dt="2026-09-14T17:48:07.656" v="123" actId="478"/>
          <ac:spMkLst>
            <pc:docMk/>
            <pc:sldMk cId="0" sldId="256"/>
            <ac:spMk id="25" creationId="{AA210196-07CA-1F9D-04E8-7634DB3D073F}"/>
          </ac:spMkLst>
        </pc:spChg>
        <pc:spChg chg="add del mod">
          <ac:chgData name="Riccardo Collu" userId="761e4efbbcdfee73" providerId="LiveId" clId="{135E6468-6D14-4F63-99ED-8B154C3653DC}" dt="2026-09-14T17:48:05.233" v="122" actId="478"/>
          <ac:spMkLst>
            <pc:docMk/>
            <pc:sldMk cId="0" sldId="256"/>
            <ac:spMk id="27" creationId="{0F9C79CF-C68D-2B1F-B73C-712528F85F5C}"/>
          </ac:spMkLst>
        </pc:spChg>
        <pc:spChg chg="add del mod">
          <ac:chgData name="Riccardo Collu" userId="761e4efbbcdfee73" providerId="LiveId" clId="{135E6468-6D14-4F63-99ED-8B154C3653DC}" dt="2026-09-14T17:47:22.954" v="96" actId="478"/>
          <ac:spMkLst>
            <pc:docMk/>
            <pc:sldMk cId="0" sldId="256"/>
            <ac:spMk id="29" creationId="{CD3DE809-D25C-0EB7-0EE2-836BD52FA615}"/>
          </ac:spMkLst>
        </pc:spChg>
        <pc:spChg chg="add mod">
          <ac:chgData name="Riccardo Collu" userId="761e4efbbcdfee73" providerId="LiveId" clId="{135E6468-6D14-4F63-99ED-8B154C3653DC}" dt="2026-09-14T13:14:43.319" v="54" actId="1076"/>
          <ac:spMkLst>
            <pc:docMk/>
            <pc:sldMk cId="0" sldId="256"/>
            <ac:spMk id="31" creationId="{F72DF4D2-FD24-6C4C-71CA-9373CF6F27F8}"/>
          </ac:spMkLst>
        </pc:spChg>
        <pc:spChg chg="add del mod">
          <ac:chgData name="Riccardo Collu" userId="761e4efbbcdfee73" providerId="LiveId" clId="{135E6468-6D14-4F63-99ED-8B154C3653DC}" dt="2026-09-14T17:47:18.895" v="94" actId="478"/>
          <ac:spMkLst>
            <pc:docMk/>
            <pc:sldMk cId="0" sldId="256"/>
            <ac:spMk id="33" creationId="{388223BA-1628-8FC3-7BB6-7CAFE7A42A37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22BF6E1-DF5B-31B1-5361-91B8B19D679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15600363" cy="12763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85038B-9A4E-4C14-E576-E0D7CA9BBB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20391438" y="0"/>
            <a:ext cx="15600362" cy="12763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6997C8-E483-40ED-9DC4-3058AA351A56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2C59F2-941D-5347-8B1B-77E5BC4E212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24176038"/>
            <a:ext cx="15600363" cy="1276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12737F-3891-99FD-5514-DC325853A26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20391438" y="24176038"/>
            <a:ext cx="15600362" cy="1276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0D9997-99BE-4A07-AA50-E1CC3BC2B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5458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445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FE_B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-1" y="375241"/>
            <a:ext cx="19391587" cy="268447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Poster Title Goes Here — Replace This Text</a:t>
            </a:r>
            <a:endParaRPr lang="en-US" sz="6000" dirty="0"/>
          </a:p>
        </p:txBody>
      </p:sp>
      <p:sp>
        <p:nvSpPr>
          <p:cNvPr id="3" name="Text 1"/>
          <p:cNvSpPr txBox="1"/>
          <p:nvPr/>
        </p:nvSpPr>
        <p:spPr>
          <a:xfrm>
            <a:off x="716400" y="3369084"/>
            <a:ext cx="24012013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Author¹, Second Author¹, Third Author²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720000" y="4119756"/>
            <a:ext cx="24012013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 Department, University, City, Country   —   ² Department, University, City, Country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9" name="矩形 11">
            <a:extLst>
              <a:ext uri="{FF2B5EF4-FFF2-40B4-BE49-F238E27FC236}">
                <a16:creationId xmlns:a16="http://schemas.microsoft.com/office/drawing/2014/main" id="{C2579055-DD92-1DB9-AF1B-394D0D48336A}"/>
              </a:ext>
            </a:extLst>
          </p:cNvPr>
          <p:cNvSpPr/>
          <p:nvPr/>
        </p:nvSpPr>
        <p:spPr>
          <a:xfrm>
            <a:off x="0" y="6740759"/>
            <a:ext cx="13675360" cy="79254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en-US" altLang="zh-TW" sz="4040" b="1" dirty="0">
                <a:solidFill>
                  <a:srgbClr val="4CC07C"/>
                </a:solidFill>
                <a:latin typeface="Arial Black" panose="020B0A04020102090204" pitchFamily="34" charset="0"/>
                <a:cs typeface="Arial" panose="020B0604020202020204" pitchFamily="34" charset="0"/>
              </a:rPr>
              <a:t>SECTION</a:t>
            </a:r>
          </a:p>
          <a:p>
            <a:pPr algn="ctr"/>
            <a:r>
              <a:rPr kumimoji="1" lang="en-US" altLang="zh-TW" sz="2400" b="1" dirty="0">
                <a:solidFill>
                  <a:schemeClr val="tx1"/>
                </a:solidFill>
                <a:latin typeface="Arial Black" panose="020B0A04020102090204" pitchFamily="34" charset="0"/>
                <a:cs typeface="Arial" panose="020B0604020202020204" pitchFamily="34" charset="0"/>
              </a:rPr>
              <a:t>TEXT</a:t>
            </a:r>
            <a:endParaRPr kumimoji="1" lang="zh-TW" altLang="en-US" sz="2800" b="1" dirty="0">
              <a:solidFill>
                <a:schemeClr val="tx1"/>
              </a:solidFill>
              <a:latin typeface="Arial Black" panose="020B0A04020102090204" pitchFamily="34" charset="0"/>
              <a:cs typeface="Arial" panose="020B0604020202020204" pitchFamily="34" charset="0"/>
            </a:endParaRPr>
          </a:p>
        </p:txBody>
      </p:sp>
      <p:sp>
        <p:nvSpPr>
          <p:cNvPr id="31" name="矩形 9">
            <a:extLst>
              <a:ext uri="{FF2B5EF4-FFF2-40B4-BE49-F238E27FC236}">
                <a16:creationId xmlns:a16="http://schemas.microsoft.com/office/drawing/2014/main" id="{F72DF4D2-FD24-6C4C-71CA-9373CF6F27F8}"/>
              </a:ext>
            </a:extLst>
          </p:cNvPr>
          <p:cNvSpPr/>
          <p:nvPr/>
        </p:nvSpPr>
        <p:spPr>
          <a:xfrm>
            <a:off x="20053738" y="4882884"/>
            <a:ext cx="5489575" cy="12814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7000"/>
              </a:lnSpc>
            </a:pPr>
            <a:r>
              <a:rPr lang="en-US" altLang="en-GB" sz="4800" b="1" dirty="0">
                <a:solidFill>
                  <a:srgbClr val="F154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Poster NO</a:t>
            </a:r>
            <a:r>
              <a:rPr lang="en-US" altLang="en-GB" sz="4400" b="1" dirty="0">
                <a:solidFill>
                  <a:srgbClr val="F154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.0001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</Words>
  <Application>Microsoft Office PowerPoint</Application>
  <PresentationFormat>Custom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Arial</vt:lpstr>
      <vt:lpstr>Arial Black</vt:lpstr>
      <vt:lpstr>Office Theme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IEEE CAFE 2026 — B1 poster template</dc:title>
  <dc:subject>PptxGenJS Presentation</dc:subject>
  <dc:creator>IEEE CAFE 2026</dc:creator>
  <cp:lastModifiedBy>Riccardo Collu</cp:lastModifiedBy>
  <cp:revision>1</cp:revision>
  <dcterms:created xsi:type="dcterms:W3CDTF">2026-09-14T13:04:35Z</dcterms:created>
  <dcterms:modified xsi:type="dcterms:W3CDTF">2026-09-14T20:43:36Z</dcterms:modified>
</cp:coreProperties>
</file>